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9" r:id="rId12"/>
    <p:sldId id="270" r:id="rId13"/>
    <p:sldId id="267"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69" autoAdjust="0"/>
    <p:restoredTop sz="94660"/>
  </p:normalViewPr>
  <p:slideViewPr>
    <p:cSldViewPr snapToGrid="0">
      <p:cViewPr varScale="1">
        <p:scale>
          <a:sx n="110" d="100"/>
          <a:sy n="110" d="100"/>
        </p:scale>
        <p:origin x="5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4/9/24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4/9/24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4/9/24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8" y="1728439"/>
            <a:ext cx="6719231" cy="1728439"/>
          </a:xfrm>
        </p:spPr>
        <p:txBody>
          <a:bodyPr/>
          <a:lstStyle/>
          <a:p>
            <a:r>
              <a:rPr lang="en-IN" dirty="0"/>
              <a:t>Technical Discussion Support System</a:t>
            </a:r>
          </a:p>
        </p:txBody>
      </p:sp>
      <p:sp>
        <p:nvSpPr>
          <p:cNvPr id="3" name="Subtitle 2"/>
          <p:cNvSpPr>
            <a:spLocks noGrp="1"/>
          </p:cNvSpPr>
          <p:nvPr>
            <p:ph type="subTitle" idx="1"/>
          </p:nvPr>
        </p:nvSpPr>
        <p:spPr>
          <a:xfrm>
            <a:off x="2692398" y="3657596"/>
            <a:ext cx="6815669" cy="1683837"/>
          </a:xfrm>
        </p:spPr>
        <p:txBody>
          <a:bodyPr>
            <a:normAutofit fontScale="77500" lnSpcReduction="20000"/>
          </a:bodyPr>
          <a:lstStyle/>
          <a:p>
            <a:r>
              <a:rPr lang="en-IN" dirty="0"/>
              <a:t>By</a:t>
            </a:r>
          </a:p>
          <a:p>
            <a:r>
              <a:rPr lang="en-IN" dirty="0">
                <a:latin typeface="Times New Roman" panose="02020603050405020304" pitchFamily="18" charset="0"/>
                <a:cs typeface="Times New Roman" panose="02020603050405020304" pitchFamily="18" charset="0"/>
              </a:rPr>
              <a:t>Ankit Agrawal (Roll No: 05)</a:t>
            </a:r>
          </a:p>
          <a:p>
            <a:r>
              <a:rPr lang="en-IN" dirty="0">
                <a:latin typeface="Times New Roman" panose="02020603050405020304" pitchFamily="18" charset="0"/>
                <a:cs typeface="Times New Roman" panose="02020603050405020304" pitchFamily="18" charset="0"/>
              </a:rPr>
              <a:t>Atharv </a:t>
            </a:r>
            <a:r>
              <a:rPr lang="en-IN" dirty="0" err="1">
                <a:latin typeface="Times New Roman" panose="02020603050405020304" pitchFamily="18" charset="0"/>
                <a:cs typeface="Times New Roman" panose="02020603050405020304" pitchFamily="18" charset="0"/>
              </a:rPr>
              <a:t>Dhoble</a:t>
            </a:r>
            <a:r>
              <a:rPr lang="en-IN" dirty="0">
                <a:latin typeface="Times New Roman" panose="02020603050405020304" pitchFamily="18" charset="0"/>
                <a:cs typeface="Times New Roman" panose="02020603050405020304" pitchFamily="18" charset="0"/>
              </a:rPr>
              <a:t> (Roll No:26)</a:t>
            </a:r>
          </a:p>
          <a:p>
            <a:r>
              <a:rPr lang="en-IN" dirty="0" err="1">
                <a:latin typeface="Times New Roman" panose="02020603050405020304" pitchFamily="18" charset="0"/>
                <a:cs typeface="Times New Roman" panose="02020603050405020304" pitchFamily="18" charset="0"/>
              </a:rPr>
              <a:t>Sudeept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Dubey</a:t>
            </a:r>
            <a:r>
              <a:rPr lang="en-IN" dirty="0">
                <a:latin typeface="Times New Roman" panose="02020603050405020304" pitchFamily="18" charset="0"/>
                <a:cs typeface="Times New Roman" panose="02020603050405020304" pitchFamily="18" charset="0"/>
              </a:rPr>
              <a:t>(Roll No: 28)</a:t>
            </a:r>
          </a:p>
          <a:p>
            <a:r>
              <a:rPr lang="en-IN" dirty="0">
                <a:latin typeface="Times New Roman" panose="02020603050405020304" pitchFamily="18" charset="0"/>
                <a:cs typeface="Times New Roman" panose="02020603050405020304" pitchFamily="18" charset="0"/>
              </a:rPr>
              <a:t>Guide:- Mrs. </a:t>
            </a:r>
            <a:r>
              <a:rPr lang="en-IN" dirty="0" err="1">
                <a:latin typeface="Times New Roman" panose="02020603050405020304" pitchFamily="18" charset="0"/>
                <a:cs typeface="Times New Roman" panose="02020603050405020304" pitchFamily="18" charset="0"/>
              </a:rPr>
              <a:t>Pranjali</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Kasture</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24142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 and Discussion (Screenshots)</a:t>
            </a:r>
          </a:p>
        </p:txBody>
      </p:sp>
      <p:pic>
        <p:nvPicPr>
          <p:cNvPr id="4" name="Content Placeholder 3"/>
          <p:cNvPicPr>
            <a:picLocks noGrp="1" noChangeAspect="1"/>
          </p:cNvPicPr>
          <p:nvPr>
            <p:ph idx="1"/>
          </p:nvPr>
        </p:nvPicPr>
        <p:blipFill>
          <a:blip r:embed="rId2"/>
          <a:stretch>
            <a:fillRect/>
          </a:stretch>
        </p:blipFill>
        <p:spPr>
          <a:xfrm>
            <a:off x="2929368" y="2557464"/>
            <a:ext cx="5166418" cy="2706586"/>
          </a:xfrm>
          <a:prstGeom prst="rect">
            <a:avLst/>
          </a:prstGeom>
        </p:spPr>
      </p:pic>
      <p:sp>
        <p:nvSpPr>
          <p:cNvPr id="5" name="TextBox 4"/>
          <p:cNvSpPr txBox="1"/>
          <p:nvPr/>
        </p:nvSpPr>
        <p:spPr>
          <a:xfrm>
            <a:off x="4505093" y="5631366"/>
            <a:ext cx="2720897" cy="379141"/>
          </a:xfrm>
          <a:prstGeom prst="rect">
            <a:avLst/>
          </a:prstGeom>
          <a:noFill/>
        </p:spPr>
        <p:txBody>
          <a:bodyPr wrap="square" rtlCol="0">
            <a:spAutoFit/>
          </a:bodyPr>
          <a:lstStyle/>
          <a:p>
            <a:r>
              <a:rPr lang="en-IN" dirty="0"/>
              <a:t>        Question Portal</a:t>
            </a:r>
          </a:p>
        </p:txBody>
      </p:sp>
    </p:spTree>
    <p:extLst>
      <p:ext uri="{BB962C8B-B14F-4D97-AF65-F5344CB8AC3E}">
        <p14:creationId xmlns:p14="http://schemas.microsoft.com/office/powerpoint/2010/main" val="2180656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 and Discussion (Screenshots)</a:t>
            </a:r>
          </a:p>
        </p:txBody>
      </p:sp>
      <p:pic>
        <p:nvPicPr>
          <p:cNvPr id="4" name="Content Placeholder 3"/>
          <p:cNvPicPr>
            <a:picLocks noGrp="1"/>
          </p:cNvPicPr>
          <p:nvPr>
            <p:ph idx="1"/>
          </p:nvPr>
        </p:nvPicPr>
        <p:blipFill>
          <a:blip r:embed="rId2"/>
          <a:stretch>
            <a:fillRect/>
          </a:stretch>
        </p:blipFill>
        <p:spPr>
          <a:xfrm>
            <a:off x="4259767" y="2488347"/>
            <a:ext cx="3601844" cy="3154170"/>
          </a:xfrm>
          <a:prstGeom prst="rect">
            <a:avLst/>
          </a:prstGeom>
        </p:spPr>
      </p:pic>
      <p:sp>
        <p:nvSpPr>
          <p:cNvPr id="6" name="TextBox 5"/>
          <p:cNvSpPr txBox="1"/>
          <p:nvPr/>
        </p:nvSpPr>
        <p:spPr>
          <a:xfrm>
            <a:off x="4806176" y="5820937"/>
            <a:ext cx="2408663" cy="369332"/>
          </a:xfrm>
          <a:prstGeom prst="rect">
            <a:avLst/>
          </a:prstGeom>
          <a:noFill/>
        </p:spPr>
        <p:txBody>
          <a:bodyPr wrap="square" rtlCol="0">
            <a:spAutoFit/>
          </a:bodyPr>
          <a:lstStyle/>
          <a:p>
            <a:r>
              <a:rPr lang="en-IN" dirty="0"/>
              <a:t>	 SignUp Portal</a:t>
            </a:r>
          </a:p>
        </p:txBody>
      </p:sp>
    </p:spTree>
    <p:extLst>
      <p:ext uri="{BB962C8B-B14F-4D97-AF65-F5344CB8AC3E}">
        <p14:creationId xmlns:p14="http://schemas.microsoft.com/office/powerpoint/2010/main" val="2419719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Video Summary</a:t>
            </a:r>
          </a:p>
        </p:txBody>
      </p:sp>
      <p:pic>
        <p:nvPicPr>
          <p:cNvPr id="4" name="TDSS 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49660" y="2557463"/>
            <a:ext cx="8720252" cy="3366961"/>
          </a:xfrm>
        </p:spPr>
      </p:pic>
    </p:spTree>
    <p:extLst>
      <p:ext uri="{BB962C8B-B14F-4D97-AF65-F5344CB8AC3E}">
        <p14:creationId xmlns:p14="http://schemas.microsoft.com/office/powerpoint/2010/main" val="39478597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a:t>
            </a:r>
          </a:p>
        </p:txBody>
      </p:sp>
      <p:sp>
        <p:nvSpPr>
          <p:cNvPr id="3" name="Content Placeholder 2"/>
          <p:cNvSpPr>
            <a:spLocks noGrp="1"/>
          </p:cNvSpPr>
          <p:nvPr>
            <p:ph idx="1"/>
          </p:nvPr>
        </p:nvSpPr>
        <p:spPr/>
        <p:txBody>
          <a:bodyPr>
            <a:normAutofit fontScale="92500" lnSpcReduction="10000"/>
          </a:bodyPr>
          <a:lstStyle/>
          <a:p>
            <a:pPr algn="just"/>
            <a:r>
              <a:rPr lang="en-IN" dirty="0"/>
              <a:t>Technical Discussion Support System acts as an interactive tool and thus provide a wide platform for the users to explore the field of transfer of knowledge through which they would build interest in various topics and can discuss and communicate among themselves related to that particular topic.</a:t>
            </a:r>
          </a:p>
          <a:p>
            <a:pPr algn="just"/>
            <a:r>
              <a:rPr lang="en-IN" dirty="0"/>
              <a:t> News feed section is also provided through which the user would be aware of the daily happenings that are going all around in the world. </a:t>
            </a:r>
          </a:p>
          <a:p>
            <a:pPr algn="just"/>
            <a:r>
              <a:rPr lang="en-IN" dirty="0"/>
              <a:t>Chatbot mechanism is there. If a user is having certain doubts while using the technical discussion forum, he can get it cleared via </a:t>
            </a:r>
            <a:r>
              <a:rPr lang="en-IN" dirty="0" err="1"/>
              <a:t>chatbot</a:t>
            </a:r>
            <a:r>
              <a:rPr lang="en-IN" dirty="0"/>
              <a:t> mechanism which consists of predefined sets of questions along with the answers.</a:t>
            </a:r>
          </a:p>
          <a:p>
            <a:endParaRPr lang="en-IN" dirty="0"/>
          </a:p>
        </p:txBody>
      </p:sp>
    </p:spTree>
    <p:extLst>
      <p:ext uri="{BB962C8B-B14F-4D97-AF65-F5344CB8AC3E}">
        <p14:creationId xmlns:p14="http://schemas.microsoft.com/office/powerpoint/2010/main" val="797191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THANKYOU</a:t>
            </a:r>
          </a:p>
        </p:txBody>
      </p:sp>
    </p:spTree>
    <p:extLst>
      <p:ext uri="{BB962C8B-B14F-4D97-AF65-F5344CB8AC3E}">
        <p14:creationId xmlns:p14="http://schemas.microsoft.com/office/powerpoint/2010/main" val="677969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Flow of Presentation</a:t>
            </a:r>
          </a:p>
        </p:txBody>
      </p:sp>
      <p:sp>
        <p:nvSpPr>
          <p:cNvPr id="3" name="Content Placeholder 2"/>
          <p:cNvSpPr>
            <a:spLocks noGrp="1"/>
          </p:cNvSpPr>
          <p:nvPr>
            <p:ph idx="1"/>
          </p:nvPr>
        </p:nvSpPr>
        <p:spPr/>
        <p:txBody>
          <a:bodyPr/>
          <a:lstStyle/>
          <a:p>
            <a:r>
              <a:rPr lang="en-IN" dirty="0"/>
              <a:t>Introduction</a:t>
            </a:r>
          </a:p>
          <a:p>
            <a:r>
              <a:rPr lang="en-IN" dirty="0"/>
              <a:t>Proposed Architecture</a:t>
            </a:r>
          </a:p>
          <a:p>
            <a:r>
              <a:rPr lang="en-IN" dirty="0"/>
              <a:t>Implementation / Testing</a:t>
            </a:r>
          </a:p>
          <a:p>
            <a:r>
              <a:rPr lang="en-IN" dirty="0"/>
              <a:t>Results and Discussion</a:t>
            </a:r>
          </a:p>
          <a:p>
            <a:r>
              <a:rPr lang="en-IN" dirty="0"/>
              <a:t>Conclusion</a:t>
            </a:r>
          </a:p>
          <a:p>
            <a:endParaRPr lang="en-IN" dirty="0"/>
          </a:p>
        </p:txBody>
      </p:sp>
    </p:spTree>
    <p:extLst>
      <p:ext uri="{BB962C8B-B14F-4D97-AF65-F5344CB8AC3E}">
        <p14:creationId xmlns:p14="http://schemas.microsoft.com/office/powerpoint/2010/main" val="3727821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991634"/>
          </a:xfrm>
        </p:spPr>
        <p:txBody>
          <a:bodyPr/>
          <a:lstStyle/>
          <a:p>
            <a:r>
              <a:rPr lang="en-IN" dirty="0"/>
              <a:t>Introduction</a:t>
            </a:r>
          </a:p>
        </p:txBody>
      </p:sp>
      <p:sp>
        <p:nvSpPr>
          <p:cNvPr id="3" name="Content Placeholder 2"/>
          <p:cNvSpPr>
            <a:spLocks noGrp="1"/>
          </p:cNvSpPr>
          <p:nvPr>
            <p:ph idx="1"/>
          </p:nvPr>
        </p:nvSpPr>
        <p:spPr/>
        <p:txBody>
          <a:bodyPr>
            <a:normAutofit fontScale="92500" lnSpcReduction="20000"/>
          </a:bodyPr>
          <a:lstStyle/>
          <a:p>
            <a:pPr algn="just"/>
            <a:r>
              <a:rPr lang="en-IN" dirty="0"/>
              <a:t>Technical Discussion Support System is a project developed on web technology domain which focuses on providing an online platform for users where an effective interaction and transfer of thoughts and ideas among the users would take place.</a:t>
            </a:r>
          </a:p>
          <a:p>
            <a:pPr algn="just"/>
            <a:endParaRPr lang="en-IN" dirty="0"/>
          </a:p>
          <a:p>
            <a:pPr algn="just"/>
            <a:r>
              <a:rPr lang="en-IN" dirty="0"/>
              <a:t>Some of the technologies like PHP, JavaScript , Bootstrap and database connectivity is being implemented in the project.</a:t>
            </a:r>
          </a:p>
          <a:p>
            <a:pPr algn="just"/>
            <a:endParaRPr lang="en-IN" dirty="0"/>
          </a:p>
          <a:p>
            <a:pPr algn="just"/>
            <a:r>
              <a:rPr lang="en-IN" dirty="0"/>
              <a:t>Expert thinking about the topic can be modelled and learned and useful information is shared among the users.</a:t>
            </a:r>
          </a:p>
          <a:p>
            <a:endParaRPr lang="en-IN" dirty="0"/>
          </a:p>
        </p:txBody>
      </p:sp>
    </p:spTree>
    <p:extLst>
      <p:ext uri="{BB962C8B-B14F-4D97-AF65-F5344CB8AC3E}">
        <p14:creationId xmlns:p14="http://schemas.microsoft.com/office/powerpoint/2010/main" val="3074307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Proposed Architecture</a:t>
            </a:r>
          </a:p>
        </p:txBody>
      </p:sp>
      <p:pic>
        <p:nvPicPr>
          <p:cNvPr id="4" name="Content Placeholder 3"/>
          <p:cNvPicPr>
            <a:picLocks noGrp="1" noChangeAspect="1"/>
          </p:cNvPicPr>
          <p:nvPr>
            <p:ph idx="1"/>
          </p:nvPr>
        </p:nvPicPr>
        <p:blipFill>
          <a:blip r:embed="rId2"/>
          <a:stretch>
            <a:fillRect/>
          </a:stretch>
        </p:blipFill>
        <p:spPr>
          <a:xfrm>
            <a:off x="3154977" y="2665141"/>
            <a:ext cx="4204827" cy="3109836"/>
          </a:xfrm>
          <a:prstGeom prst="rect">
            <a:avLst/>
          </a:prstGeom>
        </p:spPr>
      </p:pic>
      <p:sp>
        <p:nvSpPr>
          <p:cNvPr id="5" name="TextBox 4"/>
          <p:cNvSpPr txBox="1"/>
          <p:nvPr/>
        </p:nvSpPr>
        <p:spPr>
          <a:xfrm>
            <a:off x="5363736" y="5946080"/>
            <a:ext cx="2096430" cy="369332"/>
          </a:xfrm>
          <a:prstGeom prst="rect">
            <a:avLst/>
          </a:prstGeom>
          <a:noFill/>
        </p:spPr>
        <p:txBody>
          <a:bodyPr wrap="square" rtlCol="0">
            <a:spAutoFit/>
          </a:bodyPr>
          <a:lstStyle/>
          <a:p>
            <a:r>
              <a:rPr lang="en-IN" dirty="0"/>
              <a:t>Fig : Flow of System</a:t>
            </a:r>
          </a:p>
        </p:txBody>
      </p:sp>
    </p:spTree>
    <p:extLst>
      <p:ext uri="{BB962C8B-B14F-4D97-AF65-F5344CB8AC3E}">
        <p14:creationId xmlns:p14="http://schemas.microsoft.com/office/powerpoint/2010/main" val="4033350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Implementation/Testing</a:t>
            </a:r>
          </a:p>
        </p:txBody>
      </p:sp>
      <p:sp>
        <p:nvSpPr>
          <p:cNvPr id="3" name="Content Placeholder 2"/>
          <p:cNvSpPr>
            <a:spLocks noGrp="1"/>
          </p:cNvSpPr>
          <p:nvPr>
            <p:ph idx="1"/>
          </p:nvPr>
        </p:nvSpPr>
        <p:spPr/>
        <p:txBody>
          <a:bodyPr>
            <a:normAutofit fontScale="92500" lnSpcReduction="20000"/>
          </a:bodyPr>
          <a:lstStyle/>
          <a:p>
            <a:pPr algn="just"/>
            <a:r>
              <a:rPr lang="en-IN" dirty="0"/>
              <a:t>Some of the test cases have been identified while implementation of the project.</a:t>
            </a:r>
          </a:p>
          <a:p>
            <a:pPr algn="just"/>
            <a:r>
              <a:rPr lang="en-IN" dirty="0"/>
              <a:t>Test Cases:</a:t>
            </a:r>
          </a:p>
          <a:p>
            <a:pPr algn="just"/>
            <a:endParaRPr lang="en-IN" dirty="0"/>
          </a:p>
          <a:p>
            <a:pPr algn="just"/>
            <a:r>
              <a:rPr lang="en-IN" dirty="0"/>
              <a:t>User needs to register in the system before accessing the system.</a:t>
            </a:r>
          </a:p>
          <a:p>
            <a:pPr algn="just"/>
            <a:r>
              <a:rPr lang="en-IN" dirty="0"/>
              <a:t>After registering the user need to login to become the member of the system.</a:t>
            </a:r>
          </a:p>
          <a:p>
            <a:pPr algn="just"/>
            <a:r>
              <a:rPr lang="en-IN" dirty="0"/>
              <a:t>The discussions related to the questions will only be visible after admin approves the question.</a:t>
            </a:r>
          </a:p>
          <a:p>
            <a:pPr algn="just"/>
            <a:r>
              <a:rPr lang="en-IN" dirty="0"/>
              <a:t>Discussions will not be visible if admin rejects the question.</a:t>
            </a:r>
          </a:p>
          <a:p>
            <a:endParaRPr lang="en-IN" dirty="0"/>
          </a:p>
          <a:p>
            <a:endParaRPr lang="en-IN" dirty="0"/>
          </a:p>
        </p:txBody>
      </p:sp>
    </p:spTree>
    <p:extLst>
      <p:ext uri="{BB962C8B-B14F-4D97-AF65-F5344CB8AC3E}">
        <p14:creationId xmlns:p14="http://schemas.microsoft.com/office/powerpoint/2010/main" val="3852675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 and Discussion</a:t>
            </a:r>
          </a:p>
        </p:txBody>
      </p:sp>
      <p:sp>
        <p:nvSpPr>
          <p:cNvPr id="3" name="Content Placeholder 2"/>
          <p:cNvSpPr>
            <a:spLocks noGrp="1"/>
          </p:cNvSpPr>
          <p:nvPr>
            <p:ph idx="1"/>
          </p:nvPr>
        </p:nvSpPr>
        <p:spPr/>
        <p:txBody>
          <a:bodyPr>
            <a:normAutofit fontScale="62500" lnSpcReduction="20000"/>
          </a:bodyPr>
          <a:lstStyle/>
          <a:p>
            <a:pPr algn="just"/>
            <a:r>
              <a:rPr lang="en-IN" dirty="0"/>
              <a:t>Technical Discussion Support System focuses on providing an e learning platform for the users for interaction purpose. The main motive behind this project is to establish a knowledge transfer among the people. </a:t>
            </a:r>
          </a:p>
          <a:p>
            <a:pPr algn="just"/>
            <a:r>
              <a:rPr lang="en-IN" dirty="0"/>
              <a:t>Firstly, the user needs to register in to the system to be the part of the forum. Once the user is registered a login page is generated which asks user to enter their email id and password for authentication purpose.</a:t>
            </a:r>
          </a:p>
          <a:p>
            <a:pPr algn="just"/>
            <a:r>
              <a:rPr lang="en-IN" dirty="0"/>
              <a:t> Once the user would become the member of the forum then he has a right to post questions and answer related to the topic of interest and thus an effective interaction would be established among the members of the forum.</a:t>
            </a:r>
          </a:p>
          <a:p>
            <a:pPr algn="just"/>
            <a:r>
              <a:rPr lang="en-IN" dirty="0"/>
              <a:t> News feed section is also provided through which the user would be aware of the daily happenings that are going all around in the world.</a:t>
            </a:r>
          </a:p>
          <a:p>
            <a:pPr algn="just"/>
            <a:r>
              <a:rPr lang="en-IN" dirty="0"/>
              <a:t> Chatbot mechanism is there. If a user is having certain doubts while using the technical discussion forum, he can get it cleared via </a:t>
            </a:r>
            <a:r>
              <a:rPr lang="en-IN" dirty="0" err="1"/>
              <a:t>chatbot</a:t>
            </a:r>
            <a:r>
              <a:rPr lang="en-IN" dirty="0"/>
              <a:t> mechanism which consists of predefined sets of questions along with the answers.</a:t>
            </a:r>
          </a:p>
          <a:p>
            <a:endParaRPr lang="en-IN" dirty="0"/>
          </a:p>
        </p:txBody>
      </p:sp>
    </p:spTree>
    <p:extLst>
      <p:ext uri="{BB962C8B-B14F-4D97-AF65-F5344CB8AC3E}">
        <p14:creationId xmlns:p14="http://schemas.microsoft.com/office/powerpoint/2010/main" val="897509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 and Discussion (Screenshots)</a:t>
            </a:r>
          </a:p>
        </p:txBody>
      </p:sp>
      <p:pic>
        <p:nvPicPr>
          <p:cNvPr id="4" name="Content Placeholder 3"/>
          <p:cNvPicPr>
            <a:picLocks noGrp="1" noChangeAspect="1"/>
          </p:cNvPicPr>
          <p:nvPr>
            <p:ph idx="1"/>
          </p:nvPr>
        </p:nvPicPr>
        <p:blipFill>
          <a:blip r:embed="rId2"/>
          <a:stretch>
            <a:fillRect/>
          </a:stretch>
        </p:blipFill>
        <p:spPr>
          <a:xfrm>
            <a:off x="4227135" y="2557463"/>
            <a:ext cx="3737730" cy="2839727"/>
          </a:xfrm>
          <a:prstGeom prst="rect">
            <a:avLst/>
          </a:prstGeom>
        </p:spPr>
      </p:pic>
      <p:sp>
        <p:nvSpPr>
          <p:cNvPr id="5" name="TextBox 4"/>
          <p:cNvSpPr txBox="1"/>
          <p:nvPr/>
        </p:nvSpPr>
        <p:spPr>
          <a:xfrm>
            <a:off x="4839629" y="5709424"/>
            <a:ext cx="2419815" cy="369332"/>
          </a:xfrm>
          <a:prstGeom prst="rect">
            <a:avLst/>
          </a:prstGeom>
          <a:noFill/>
        </p:spPr>
        <p:txBody>
          <a:bodyPr wrap="square" rtlCol="0">
            <a:spAutoFit/>
          </a:bodyPr>
          <a:lstStyle/>
          <a:p>
            <a:r>
              <a:rPr lang="en-IN" dirty="0"/>
              <a:t>        Login Portal</a:t>
            </a:r>
          </a:p>
        </p:txBody>
      </p:sp>
    </p:spTree>
    <p:extLst>
      <p:ext uri="{BB962C8B-B14F-4D97-AF65-F5344CB8AC3E}">
        <p14:creationId xmlns:p14="http://schemas.microsoft.com/office/powerpoint/2010/main" val="1189606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 and Discussion (Screenshots)</a:t>
            </a:r>
          </a:p>
        </p:txBody>
      </p:sp>
      <p:pic>
        <p:nvPicPr>
          <p:cNvPr id="4" name="Content Placeholder 3"/>
          <p:cNvPicPr>
            <a:picLocks noGrp="1" noChangeAspect="1"/>
          </p:cNvPicPr>
          <p:nvPr>
            <p:ph idx="1"/>
          </p:nvPr>
        </p:nvPicPr>
        <p:blipFill>
          <a:blip r:embed="rId2"/>
          <a:stretch>
            <a:fillRect/>
          </a:stretch>
        </p:blipFill>
        <p:spPr>
          <a:xfrm>
            <a:off x="2840626" y="2590917"/>
            <a:ext cx="6094436" cy="3317875"/>
          </a:xfrm>
          <a:prstGeom prst="rect">
            <a:avLst/>
          </a:prstGeom>
        </p:spPr>
      </p:pic>
      <p:sp>
        <p:nvSpPr>
          <p:cNvPr id="5" name="TextBox 4"/>
          <p:cNvSpPr txBox="1"/>
          <p:nvPr/>
        </p:nvSpPr>
        <p:spPr>
          <a:xfrm>
            <a:off x="4728117" y="5820937"/>
            <a:ext cx="2319454" cy="369332"/>
          </a:xfrm>
          <a:prstGeom prst="rect">
            <a:avLst/>
          </a:prstGeom>
          <a:noFill/>
        </p:spPr>
        <p:txBody>
          <a:bodyPr wrap="square" rtlCol="0">
            <a:spAutoFit/>
          </a:bodyPr>
          <a:lstStyle/>
          <a:p>
            <a:r>
              <a:rPr lang="en-IN" dirty="0"/>
              <a:t>     Dashboard Portal</a:t>
            </a:r>
          </a:p>
        </p:txBody>
      </p:sp>
    </p:spTree>
    <p:extLst>
      <p:ext uri="{BB962C8B-B14F-4D97-AF65-F5344CB8AC3E}">
        <p14:creationId xmlns:p14="http://schemas.microsoft.com/office/powerpoint/2010/main" val="3049316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 and Discussion (Screenshots)</a:t>
            </a:r>
          </a:p>
        </p:txBody>
      </p:sp>
      <p:pic>
        <p:nvPicPr>
          <p:cNvPr id="4" name="Content Placeholder 3"/>
          <p:cNvPicPr>
            <a:picLocks noGrp="1" noChangeAspect="1"/>
          </p:cNvPicPr>
          <p:nvPr>
            <p:ph idx="1"/>
          </p:nvPr>
        </p:nvPicPr>
        <p:blipFill>
          <a:blip r:embed="rId2"/>
          <a:stretch>
            <a:fillRect/>
          </a:stretch>
        </p:blipFill>
        <p:spPr>
          <a:xfrm>
            <a:off x="2391830" y="2557463"/>
            <a:ext cx="6317272" cy="2829233"/>
          </a:xfrm>
          <a:prstGeom prst="rect">
            <a:avLst/>
          </a:prstGeom>
        </p:spPr>
      </p:pic>
      <p:sp>
        <p:nvSpPr>
          <p:cNvPr id="5" name="TextBox 4"/>
          <p:cNvSpPr txBox="1"/>
          <p:nvPr/>
        </p:nvSpPr>
        <p:spPr>
          <a:xfrm>
            <a:off x="4460488" y="5720576"/>
            <a:ext cx="2832410" cy="369332"/>
          </a:xfrm>
          <a:prstGeom prst="rect">
            <a:avLst/>
          </a:prstGeom>
          <a:noFill/>
        </p:spPr>
        <p:txBody>
          <a:bodyPr wrap="square" rtlCol="0">
            <a:spAutoFit/>
          </a:bodyPr>
          <a:lstStyle/>
          <a:p>
            <a:r>
              <a:rPr lang="en-IN" dirty="0"/>
              <a:t>         Category Portal</a:t>
            </a:r>
          </a:p>
        </p:txBody>
      </p:sp>
    </p:spTree>
    <p:extLst>
      <p:ext uri="{BB962C8B-B14F-4D97-AF65-F5344CB8AC3E}">
        <p14:creationId xmlns:p14="http://schemas.microsoft.com/office/powerpoint/2010/main" val="25997261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73</TotalTime>
  <Words>560</Words>
  <Application>Microsoft Macintosh PowerPoint</Application>
  <PresentationFormat>Widescreen</PresentationFormat>
  <Paragraphs>50</Paragraphs>
  <Slides>14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Garamond</vt:lpstr>
      <vt:lpstr>Times New Roman</vt:lpstr>
      <vt:lpstr>Organic</vt:lpstr>
      <vt:lpstr>Technical Discussion Support System</vt:lpstr>
      <vt:lpstr>Flow of Presentation</vt:lpstr>
      <vt:lpstr>Introduction</vt:lpstr>
      <vt:lpstr>Proposed Architecture</vt:lpstr>
      <vt:lpstr>Implementation/Testing</vt:lpstr>
      <vt:lpstr>Result and Discussion</vt:lpstr>
      <vt:lpstr>Result and Discussion (Screenshots)</vt:lpstr>
      <vt:lpstr>Result and Discussion (Screenshots)</vt:lpstr>
      <vt:lpstr>Result and Discussion (Screenshots)</vt:lpstr>
      <vt:lpstr>Result and Discussion (Screenshots)</vt:lpstr>
      <vt:lpstr>Result and Discussion (Screenshots)</vt:lpstr>
      <vt:lpstr>Video Summary</vt:lpstr>
      <vt:lpstr>Conclusion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Discussion Support System</dc:title>
  <dc:creator>Atharv</dc:creator>
  <cp:lastModifiedBy>Ankit Vikas Agrawal</cp:lastModifiedBy>
  <cp:revision>11</cp:revision>
  <dcterms:created xsi:type="dcterms:W3CDTF">2020-04-19T15:41:53Z</dcterms:created>
  <dcterms:modified xsi:type="dcterms:W3CDTF">2024-04-09T16:03:38Z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2024-04-09T16:03:28Z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72f2aff3-2368-4f1b-b96d-129ab6f1a1db</vt:lpwstr>
  </property>
  <property fmtid="{D5CDD505-2E9C-101B-9397-08002B2CF9AE}" pid="8" name="MSIP_Label_a73fd474-4f3c-44ed-88fb-5cc4bd2471bf_ContentBits">
    <vt:lpwstr>0</vt:lpwstr>
  </property>
</Properties>
</file>